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63" r:id="rId6"/>
    <p:sldId id="264" r:id="rId7"/>
  </p:sldIdLst>
  <p:sldSz cx="12192000" cy="6858000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15" d="100"/>
          <a:sy n="115" d="100"/>
        </p:scale>
        <p:origin x="372" y="-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FC23E10C-4735-4A0D-A76B-FFFBF4B6ED03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87735CDE-2E0B-4188-96E9-ADF9ACB826A9}" type="datetimeFigureOut">
              <a:rPr lang="en-US" noProof="0" smtClean="0"/>
              <a:t>4/29/2021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3483" y="-230975"/>
            <a:ext cx="6239069" cy="7265408"/>
          </a:xfrm>
        </p:spPr>
        <p:txBody>
          <a:bodyPr>
            <a:norm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/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/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  <a:b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foster deep learning and global awareness through a learning environment which provides challenge; nurtures curiosity, well-being and inclusivity within 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progressive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cohesive and coherent creative 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curriculum.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b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want our pupils to attain well within a 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carefully constructed 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in order that they make excellent 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academically whilst acquiring necessary personal skills.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solidFill>
                  <a:srgbClr val="002060"/>
                </a:solidFill>
              </a:rPr>
              <a:t/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/>
            </a:r>
            <a:br>
              <a:rPr lang="en-GB" sz="1400" dirty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/>
            </a:r>
            <a:br>
              <a:rPr lang="en-GB" sz="1400" dirty="0" smtClean="0">
                <a:solidFill>
                  <a:srgbClr val="002060"/>
                </a:solidFill>
              </a:rPr>
            </a:br>
            <a:r>
              <a:rPr lang="en-GB" sz="1400" dirty="0" smtClean="0">
                <a:solidFill>
                  <a:srgbClr val="002060"/>
                </a:solidFill>
              </a:rPr>
              <a:t/>
            </a:r>
            <a:br>
              <a:rPr lang="en-GB" sz="1400" dirty="0" smtClean="0">
                <a:solidFill>
                  <a:srgbClr val="002060"/>
                </a:solidFill>
              </a:rPr>
            </a:br>
            <a:endParaRPr lang="ru-RU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42188" y="207564"/>
            <a:ext cx="9787811" cy="753489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BARNSTON PRIMARY CURRICULUM INTENT STATEMENT</a:t>
            </a:r>
            <a:endParaRPr lang="en-GB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10922"/>
          <a:stretch>
            <a:fillRect/>
          </a:stretch>
        </p:blipFill>
        <p:spPr/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2" y="0"/>
            <a:ext cx="793101" cy="7091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6768" y="0"/>
            <a:ext cx="1177523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7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Curriculum Intent</a:t>
            </a:r>
            <a:r>
              <a:rPr lang="en-GB" sz="17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Incorporates strong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disciplines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topics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promote independent thinking.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Considers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depth and breadth of curriculum content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high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aspirations for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Views the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as a progressive model,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revisiting core skills where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to gain </a:t>
            </a:r>
            <a:endParaRPr lang="en-GB" sz="17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secure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knowledge e.g. building vocabulary.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pupils to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they know so that understanding can be deepened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Motivates, engages and nurtures an enjoyment of independent learning.</a:t>
            </a:r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Encourages confidence in pupils who will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risks, be resilient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their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regularly reviewed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evaluated to meet the changing needs of our pupils.</a:t>
            </a:r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Builds stamina through health promoting physical challenge and endurance.</a:t>
            </a:r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Local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National and International dimension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foster global awareness and to encourage children to </a:t>
            </a:r>
          </a:p>
          <a:p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contributions in our local community and beyond.</a:t>
            </a:r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Prepares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pupils for the future through keeping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abreast of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and a strong commitment to technology</a:t>
            </a:r>
            <a:r>
              <a:rPr lang="en-GB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clear purpose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incorporating British Values and the diverse nature of our society into our curriculum.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sz="17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GB" sz="17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Embedded and continuous whole school mindfulness, growth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set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pastoral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to prevent mental health </a:t>
            </a:r>
          </a:p>
          <a:p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promote well-being.</a:t>
            </a:r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commitment from all to robust school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with good subject knowledge from all.</a:t>
            </a:r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leadership and ownership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planning and progression in all subjects.</a:t>
            </a:r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 </a:t>
            </a: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development opportunities for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assessment systems across all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subjects that adapt planning as necessary.</a:t>
            </a:r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monitoring, evaluation and reflection.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Committed to working for excellence in partnership with South Deeside Soft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Federation locally &amp; other</a:t>
            </a:r>
          </a:p>
          <a:p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partners Nationally.</a:t>
            </a:r>
            <a:endParaRPr lang="ru-RU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N:\Downloads\unnam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55" y="5626358"/>
            <a:ext cx="1293845" cy="122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112390"/>
            <a:ext cx="727789" cy="6807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6768" y="0"/>
            <a:ext cx="1177523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b="1" u="sng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b="1" u="sng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Impact:</a:t>
            </a:r>
          </a:p>
          <a:p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Learners achieve well across the school, developing detailed skills and knowledge in all subjects.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tests and examinations meet or exceed the government expectations across all age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SEND and vulnerable groups make good progress within their ability.</a:t>
            </a:r>
            <a:endParaRPr lang="en-GB" sz="17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have a wide range of ambitions, interests and aspirations and the self-belief to pursue these.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demonstrate advanced communication and interpersonal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vast majority of children can read fluently and enjoy the opportunity to read widely.  They confidently </a:t>
            </a:r>
          </a:p>
          <a:p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texts and have a excellent grasp of comprehension.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are well-prepared for their next steps and perform well in the future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empathise with others, show care and consideration and have a desire to help others and make a valid </a:t>
            </a:r>
          </a:p>
          <a:p>
            <a:r>
              <a:rPr lang="en-GB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contribution to society.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show an awareness of the wider world and actively seek to be advocates for global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are happy, self-assured and confident in their own abilities.</a:t>
            </a:r>
            <a:endParaRPr lang="en-GB" sz="17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7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N:\Downloads\unnam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55" y="5626358"/>
            <a:ext cx="1293845" cy="122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112390"/>
            <a:ext cx="727789" cy="6807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0568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urrc rationale" id="{C3150526-1627-4B3A-BC08-8D5E8453F31E}" vid="{0B7E9563-6C00-4702-954D-1FBB00FBB3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currc rationale</Template>
  <TotalTime>0</TotalTime>
  <Words>538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Comic Sans MS</vt:lpstr>
      <vt:lpstr>Franklin Gothic Book</vt:lpstr>
      <vt:lpstr>Times New Roman</vt:lpstr>
      <vt:lpstr>Office Theme</vt:lpstr>
      <vt:lpstr>  RATIONALE  To foster deep learning and global awareness through a learning environment which provides challenge; nurtures curiosity, well-being and inclusivity within a progressive, cohesive and coherent creative curriculum.  WHY? We want our pupils to attain well within a carefully constructed curriculum in order that they make excellent progress academically whilst acquiring necessary personal skills. 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2019-05-16T14:53:00Z</dcterms:created>
  <dcterms:modified xsi:type="dcterms:W3CDTF">2021-04-29T13:16:25Z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